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5.jpg"/><Relationship Id="rId5" Type="http://schemas.openxmlformats.org/officeDocument/2006/relationships/image" Target="../media/image12.jpg"/><Relationship Id="rId6" Type="http://schemas.openxmlformats.org/officeDocument/2006/relationships/image" Target="../media/image8.jpg"/><Relationship Id="rId7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4.jpg"/><Relationship Id="rId5" Type="http://schemas.openxmlformats.org/officeDocument/2006/relationships/image" Target="../media/image6.jpg"/><Relationship Id="rId6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Name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96" name="Google Shape;96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Google Shape;103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06" name="Google Shape;106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07" name="Google Shape;107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08" name="Google Shape;108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0" name="Google Shape;110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11" name="Google Shape;111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13" name="Google Shape;113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29" name="Google Shape;129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30" name="Google Shape;130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31" name="Google Shape;131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32" name="Google Shape;132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